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A96B9E0-3CE8-49EB-AAE2-1E767CD32C77}">
  <a:tblStyle styleId="{4A96B9E0-3CE8-49EB-AAE2-1E767CD32C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7.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{4A96B9E0-3CE8-49EB-AAE2-1E767CD32C77}</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{4A96B9E0-3CE8-49EB-AAE2-1E767CD32C77}</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{4A96B9E0-3CE8-49EB-AAE2-1E767CD32C77}</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